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BBCBA-8EC4-4DDB-86BC-29C8070F46F2}" v="49" dt="2019-01-09T00:52:47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기범" userId="7a5e153e-9c89-4249-be83-4c63f1d11a28" providerId="ADAL" clId="{BB3BBCBA-8EC4-4DDB-86BC-29C8070F46F2}"/>
    <pc:docChg chg="custSel addSld delSld modSld">
      <pc:chgData name="김기범" userId="7a5e153e-9c89-4249-be83-4c63f1d11a28" providerId="ADAL" clId="{BB3BBCBA-8EC4-4DDB-86BC-29C8070F46F2}" dt="2019-01-09T00:53:14.666" v="103" actId="2696"/>
      <pc:docMkLst>
        <pc:docMk/>
      </pc:docMkLst>
      <pc:sldChg chg="addSp modSp">
        <pc:chgData name="김기범" userId="7a5e153e-9c89-4249-be83-4c63f1d11a28" providerId="ADAL" clId="{BB3BBCBA-8EC4-4DDB-86BC-29C8070F46F2}" dt="2019-01-08T06:47:44.806" v="31" actId="1076"/>
        <pc:sldMkLst>
          <pc:docMk/>
          <pc:sldMk cId="1973484058" sldId="256"/>
        </pc:sldMkLst>
        <pc:picChg chg="add mod">
          <ac:chgData name="김기범" userId="7a5e153e-9c89-4249-be83-4c63f1d11a28" providerId="ADAL" clId="{BB3BBCBA-8EC4-4DDB-86BC-29C8070F46F2}" dt="2019-01-08T06:47:36.353" v="28" actId="1076"/>
          <ac:picMkLst>
            <pc:docMk/>
            <pc:sldMk cId="1973484058" sldId="256"/>
            <ac:picMk id="4" creationId="{EC5EB2FD-6633-4DAF-B18C-CBCE8A9C8B85}"/>
          </ac:picMkLst>
        </pc:picChg>
        <pc:picChg chg="add mod">
          <ac:chgData name="김기범" userId="7a5e153e-9c89-4249-be83-4c63f1d11a28" providerId="ADAL" clId="{BB3BBCBA-8EC4-4DDB-86BC-29C8070F46F2}" dt="2019-01-08T06:47:44.806" v="31" actId="1076"/>
          <ac:picMkLst>
            <pc:docMk/>
            <pc:sldMk cId="1973484058" sldId="256"/>
            <ac:picMk id="5" creationId="{F2832F61-54D6-4748-A1B2-5371B8AC7BDB}"/>
          </ac:picMkLst>
        </pc:picChg>
      </pc:sldChg>
      <pc:sldChg chg="addSp delSp modSp add">
        <pc:chgData name="김기범" userId="7a5e153e-9c89-4249-be83-4c63f1d11a28" providerId="ADAL" clId="{BB3BBCBA-8EC4-4DDB-86BC-29C8070F46F2}" dt="2019-01-08T06:48:19.552" v="35" actId="1076"/>
        <pc:sldMkLst>
          <pc:docMk/>
          <pc:sldMk cId="2783584888" sldId="257"/>
        </pc:sldMkLst>
        <pc:picChg chg="add del">
          <ac:chgData name="김기범" userId="7a5e153e-9c89-4249-be83-4c63f1d11a28" providerId="ADAL" clId="{BB3BBCBA-8EC4-4DDB-86BC-29C8070F46F2}" dt="2019-01-08T06:47:39.348" v="29"/>
          <ac:picMkLst>
            <pc:docMk/>
            <pc:sldMk cId="2783584888" sldId="257"/>
            <ac:picMk id="3" creationId="{6115185E-DB19-44E7-B1B2-F53AD16234BC}"/>
          </ac:picMkLst>
        </pc:picChg>
        <pc:picChg chg="del">
          <ac:chgData name="김기범" userId="7a5e153e-9c89-4249-be83-4c63f1d11a28" providerId="ADAL" clId="{BB3BBCBA-8EC4-4DDB-86BC-29C8070F46F2}" dt="2019-01-08T06:47:08.792" v="2" actId="478"/>
          <ac:picMkLst>
            <pc:docMk/>
            <pc:sldMk cId="2783584888" sldId="257"/>
            <ac:picMk id="4" creationId="{EC5EB2FD-6633-4DAF-B18C-CBCE8A9C8B85}"/>
          </ac:picMkLst>
        </pc:picChg>
        <pc:picChg chg="add mod">
          <ac:chgData name="김기범" userId="7a5e153e-9c89-4249-be83-4c63f1d11a28" providerId="ADAL" clId="{BB3BBCBA-8EC4-4DDB-86BC-29C8070F46F2}" dt="2019-01-08T06:48:07.159" v="33" actId="1076"/>
          <ac:picMkLst>
            <pc:docMk/>
            <pc:sldMk cId="2783584888" sldId="257"/>
            <ac:picMk id="5" creationId="{A636A669-DD2D-4F86-8709-19BF98E30F59}"/>
          </ac:picMkLst>
        </pc:picChg>
        <pc:picChg chg="add mod">
          <ac:chgData name="김기범" userId="7a5e153e-9c89-4249-be83-4c63f1d11a28" providerId="ADAL" clId="{BB3BBCBA-8EC4-4DDB-86BC-29C8070F46F2}" dt="2019-01-08T06:48:19.552" v="35" actId="1076"/>
          <ac:picMkLst>
            <pc:docMk/>
            <pc:sldMk cId="2783584888" sldId="257"/>
            <ac:picMk id="6" creationId="{7AA9721C-9148-4B64-8397-070EEF2FD765}"/>
          </ac:picMkLst>
        </pc:picChg>
      </pc:sldChg>
      <pc:sldChg chg="addSp modSp add">
        <pc:chgData name="김기범" userId="7a5e153e-9c89-4249-be83-4c63f1d11a28" providerId="ADAL" clId="{BB3BBCBA-8EC4-4DDB-86BC-29C8070F46F2}" dt="2019-01-08T06:55:57.678" v="39" actId="1076"/>
        <pc:sldMkLst>
          <pc:docMk/>
          <pc:sldMk cId="1672135696" sldId="258"/>
        </pc:sldMkLst>
        <pc:picChg chg="add mod">
          <ac:chgData name="김기범" userId="7a5e153e-9c89-4249-be83-4c63f1d11a28" providerId="ADAL" clId="{BB3BBCBA-8EC4-4DDB-86BC-29C8070F46F2}" dt="2019-01-08T06:48:37.102" v="37" actId="1076"/>
          <ac:picMkLst>
            <pc:docMk/>
            <pc:sldMk cId="1672135696" sldId="258"/>
            <ac:picMk id="2" creationId="{B4C7C9CB-91CF-4F55-A84E-1CA545EBD69F}"/>
          </ac:picMkLst>
        </pc:picChg>
        <pc:picChg chg="add mod">
          <ac:chgData name="김기범" userId="7a5e153e-9c89-4249-be83-4c63f1d11a28" providerId="ADAL" clId="{BB3BBCBA-8EC4-4DDB-86BC-29C8070F46F2}" dt="2019-01-08T06:55:57.678" v="39" actId="1076"/>
          <ac:picMkLst>
            <pc:docMk/>
            <pc:sldMk cId="1672135696" sldId="258"/>
            <ac:picMk id="3" creationId="{D619A712-6791-41A0-8BDA-9B5CD09E55B0}"/>
          </ac:picMkLst>
        </pc:picChg>
      </pc:sldChg>
      <pc:sldChg chg="addSp modSp add">
        <pc:chgData name="김기범" userId="7a5e153e-9c89-4249-be83-4c63f1d11a28" providerId="ADAL" clId="{BB3BBCBA-8EC4-4DDB-86BC-29C8070F46F2}" dt="2019-01-08T07:34:44.101" v="44" actId="1076"/>
        <pc:sldMkLst>
          <pc:docMk/>
          <pc:sldMk cId="2699127434" sldId="259"/>
        </pc:sldMkLst>
        <pc:picChg chg="add mod">
          <ac:chgData name="김기범" userId="7a5e153e-9c89-4249-be83-4c63f1d11a28" providerId="ADAL" clId="{BB3BBCBA-8EC4-4DDB-86BC-29C8070F46F2}" dt="2019-01-08T07:03:00.538" v="42" actId="1076"/>
          <ac:picMkLst>
            <pc:docMk/>
            <pc:sldMk cId="2699127434" sldId="259"/>
            <ac:picMk id="2" creationId="{F4ED86A6-88EB-40A7-997C-C8FBEAB581DC}"/>
          </ac:picMkLst>
        </pc:picChg>
        <pc:picChg chg="add mod">
          <ac:chgData name="김기범" userId="7a5e153e-9c89-4249-be83-4c63f1d11a28" providerId="ADAL" clId="{BB3BBCBA-8EC4-4DDB-86BC-29C8070F46F2}" dt="2019-01-08T07:34:44.101" v="44" actId="1076"/>
          <ac:picMkLst>
            <pc:docMk/>
            <pc:sldMk cId="2699127434" sldId="259"/>
            <ac:picMk id="3" creationId="{341EC6B3-5DA6-4B52-9935-2521BB6959E6}"/>
          </ac:picMkLst>
        </pc:picChg>
      </pc:sldChg>
      <pc:sldChg chg="addSp modSp add">
        <pc:chgData name="김기범" userId="7a5e153e-9c89-4249-be83-4c63f1d11a28" providerId="ADAL" clId="{BB3BBCBA-8EC4-4DDB-86BC-29C8070F46F2}" dt="2019-01-08T08:01:10.736" v="62" actId="1036"/>
        <pc:sldMkLst>
          <pc:docMk/>
          <pc:sldMk cId="1658976720" sldId="260"/>
        </pc:sldMkLst>
        <pc:picChg chg="add mod">
          <ac:chgData name="김기범" userId="7a5e153e-9c89-4249-be83-4c63f1d11a28" providerId="ADAL" clId="{BB3BBCBA-8EC4-4DDB-86BC-29C8070F46F2}" dt="2019-01-08T07:37:28.478" v="46" actId="1076"/>
          <ac:picMkLst>
            <pc:docMk/>
            <pc:sldMk cId="1658976720" sldId="260"/>
            <ac:picMk id="2" creationId="{9E16B692-5BE1-4C0E-896B-16958664175E}"/>
          </ac:picMkLst>
        </pc:picChg>
        <pc:picChg chg="add mod">
          <ac:chgData name="김기범" userId="7a5e153e-9c89-4249-be83-4c63f1d11a28" providerId="ADAL" clId="{BB3BBCBA-8EC4-4DDB-86BC-29C8070F46F2}" dt="2019-01-08T08:01:10.736" v="62" actId="1036"/>
          <ac:picMkLst>
            <pc:docMk/>
            <pc:sldMk cId="1658976720" sldId="260"/>
            <ac:picMk id="3" creationId="{D38AB9AC-7CC2-4D6D-A258-93A12F5782F4}"/>
          </ac:picMkLst>
        </pc:picChg>
      </pc:sldChg>
      <pc:sldChg chg="addSp modSp add">
        <pc:chgData name="김기범" userId="7a5e153e-9c89-4249-be83-4c63f1d11a28" providerId="ADAL" clId="{BB3BBCBA-8EC4-4DDB-86BC-29C8070F46F2}" dt="2019-01-08T08:08:00.599" v="67" actId="1076"/>
        <pc:sldMkLst>
          <pc:docMk/>
          <pc:sldMk cId="1392778317" sldId="261"/>
        </pc:sldMkLst>
        <pc:picChg chg="add mod">
          <ac:chgData name="김기범" userId="7a5e153e-9c89-4249-be83-4c63f1d11a28" providerId="ADAL" clId="{BB3BBCBA-8EC4-4DDB-86BC-29C8070F46F2}" dt="2019-01-08T08:08:00.599" v="67" actId="1076"/>
          <ac:picMkLst>
            <pc:docMk/>
            <pc:sldMk cId="1392778317" sldId="261"/>
            <ac:picMk id="2" creationId="{295D1831-2D30-4312-AA4F-93730B7DCF93}"/>
          </ac:picMkLst>
        </pc:picChg>
        <pc:picChg chg="add mod">
          <ac:chgData name="김기범" userId="7a5e153e-9c89-4249-be83-4c63f1d11a28" providerId="ADAL" clId="{BB3BBCBA-8EC4-4DDB-86BC-29C8070F46F2}" dt="2019-01-08T08:07:57.608" v="66" actId="1076"/>
          <ac:picMkLst>
            <pc:docMk/>
            <pc:sldMk cId="1392778317" sldId="261"/>
            <ac:picMk id="3" creationId="{4EE2E1F2-060D-4AF8-A5A8-FA05B1089756}"/>
          </ac:picMkLst>
        </pc:picChg>
      </pc:sldChg>
      <pc:sldChg chg="addSp modSp add">
        <pc:chgData name="김기범" userId="7a5e153e-9c89-4249-be83-4c63f1d11a28" providerId="ADAL" clId="{BB3BBCBA-8EC4-4DDB-86BC-29C8070F46F2}" dt="2019-01-08T08:44:24.183" v="71" actId="1076"/>
        <pc:sldMkLst>
          <pc:docMk/>
          <pc:sldMk cId="3556671945" sldId="262"/>
        </pc:sldMkLst>
        <pc:picChg chg="add mod">
          <ac:chgData name="김기범" userId="7a5e153e-9c89-4249-be83-4c63f1d11a28" providerId="ADAL" clId="{BB3BBCBA-8EC4-4DDB-86BC-29C8070F46F2}" dt="2019-01-08T08:18:58.795" v="69" actId="1076"/>
          <ac:picMkLst>
            <pc:docMk/>
            <pc:sldMk cId="3556671945" sldId="262"/>
            <ac:picMk id="2" creationId="{2440E709-8AD9-40CC-9EBB-5657DDF9B7A7}"/>
          </ac:picMkLst>
        </pc:picChg>
        <pc:picChg chg="add mod">
          <ac:chgData name="김기범" userId="7a5e153e-9c89-4249-be83-4c63f1d11a28" providerId="ADAL" clId="{BB3BBCBA-8EC4-4DDB-86BC-29C8070F46F2}" dt="2019-01-08T08:44:24.183" v="71" actId="1076"/>
          <ac:picMkLst>
            <pc:docMk/>
            <pc:sldMk cId="3556671945" sldId="262"/>
            <ac:picMk id="3" creationId="{6F9582C3-AD51-45D1-B862-97B2B5B76A55}"/>
          </ac:picMkLst>
        </pc:picChg>
      </pc:sldChg>
      <pc:sldChg chg="addSp modSp add">
        <pc:chgData name="김기범" userId="7a5e153e-9c89-4249-be83-4c63f1d11a28" providerId="ADAL" clId="{BB3BBCBA-8EC4-4DDB-86BC-29C8070F46F2}" dt="2019-01-09T00:51:55.194" v="76" actId="1076"/>
        <pc:sldMkLst>
          <pc:docMk/>
          <pc:sldMk cId="1839729884" sldId="263"/>
        </pc:sldMkLst>
        <pc:picChg chg="add mod">
          <ac:chgData name="김기범" userId="7a5e153e-9c89-4249-be83-4c63f1d11a28" providerId="ADAL" clId="{BB3BBCBA-8EC4-4DDB-86BC-29C8070F46F2}" dt="2019-01-09T00:37:23.339" v="73" actId="1076"/>
          <ac:picMkLst>
            <pc:docMk/>
            <pc:sldMk cId="1839729884" sldId="263"/>
            <ac:picMk id="2" creationId="{A30E07DD-F8F4-44F1-8B45-49B51754810E}"/>
          </ac:picMkLst>
        </pc:picChg>
        <pc:picChg chg="add mod">
          <ac:chgData name="김기범" userId="7a5e153e-9c89-4249-be83-4c63f1d11a28" providerId="ADAL" clId="{BB3BBCBA-8EC4-4DDB-86BC-29C8070F46F2}" dt="2019-01-09T00:51:55.194" v="76" actId="1076"/>
          <ac:picMkLst>
            <pc:docMk/>
            <pc:sldMk cId="1839729884" sldId="263"/>
            <ac:picMk id="3" creationId="{96B27E64-4A91-427F-8BC5-C5BD0100A9FF}"/>
          </ac:picMkLst>
        </pc:picChg>
      </pc:sldChg>
      <pc:sldChg chg="addSp modSp add">
        <pc:chgData name="김기범" userId="7a5e153e-9c89-4249-be83-4c63f1d11a28" providerId="ADAL" clId="{BB3BBCBA-8EC4-4DDB-86BC-29C8070F46F2}" dt="2019-01-09T00:52:10.691" v="80" actId="1076"/>
        <pc:sldMkLst>
          <pc:docMk/>
          <pc:sldMk cId="1185563283" sldId="264"/>
        </pc:sldMkLst>
        <pc:picChg chg="add mod">
          <ac:chgData name="김기범" userId="7a5e153e-9c89-4249-be83-4c63f1d11a28" providerId="ADAL" clId="{BB3BBCBA-8EC4-4DDB-86BC-29C8070F46F2}" dt="2019-01-09T00:52:04.830" v="78" actId="1076"/>
          <ac:picMkLst>
            <pc:docMk/>
            <pc:sldMk cId="1185563283" sldId="264"/>
            <ac:picMk id="2" creationId="{0315443B-05C0-45F4-9A70-2A810085FC45}"/>
          </ac:picMkLst>
        </pc:picChg>
        <pc:picChg chg="add mod">
          <ac:chgData name="김기범" userId="7a5e153e-9c89-4249-be83-4c63f1d11a28" providerId="ADAL" clId="{BB3BBCBA-8EC4-4DDB-86BC-29C8070F46F2}" dt="2019-01-09T00:52:10.691" v="80" actId="1076"/>
          <ac:picMkLst>
            <pc:docMk/>
            <pc:sldMk cId="1185563283" sldId="264"/>
            <ac:picMk id="3" creationId="{400BA525-1E7A-407A-8673-BC83DFB4DE9C}"/>
          </ac:picMkLst>
        </pc:picChg>
      </pc:sldChg>
      <pc:sldChg chg="addSp modSp add">
        <pc:chgData name="김기범" userId="7a5e153e-9c89-4249-be83-4c63f1d11a28" providerId="ADAL" clId="{BB3BBCBA-8EC4-4DDB-86BC-29C8070F46F2}" dt="2019-01-09T00:52:28.911" v="84" actId="1076"/>
        <pc:sldMkLst>
          <pc:docMk/>
          <pc:sldMk cId="2146022742" sldId="265"/>
        </pc:sldMkLst>
        <pc:picChg chg="add mod">
          <ac:chgData name="김기범" userId="7a5e153e-9c89-4249-be83-4c63f1d11a28" providerId="ADAL" clId="{BB3BBCBA-8EC4-4DDB-86BC-29C8070F46F2}" dt="2019-01-09T00:52:19.390" v="82" actId="1076"/>
          <ac:picMkLst>
            <pc:docMk/>
            <pc:sldMk cId="2146022742" sldId="265"/>
            <ac:picMk id="2" creationId="{A70D2F28-6C5F-4B7F-84D5-81E36FFBFB9A}"/>
          </ac:picMkLst>
        </pc:picChg>
        <pc:picChg chg="add mod">
          <ac:chgData name="김기범" userId="7a5e153e-9c89-4249-be83-4c63f1d11a28" providerId="ADAL" clId="{BB3BBCBA-8EC4-4DDB-86BC-29C8070F46F2}" dt="2019-01-09T00:52:28.911" v="84" actId="1076"/>
          <ac:picMkLst>
            <pc:docMk/>
            <pc:sldMk cId="2146022742" sldId="265"/>
            <ac:picMk id="3" creationId="{056384CC-9675-486B-B0C3-ED2BA6751BE1}"/>
          </ac:picMkLst>
        </pc:picChg>
      </pc:sldChg>
      <pc:sldChg chg="addSp modSp add">
        <pc:chgData name="김기범" userId="7a5e153e-9c89-4249-be83-4c63f1d11a28" providerId="ADAL" clId="{BB3BBCBA-8EC4-4DDB-86BC-29C8070F46F2}" dt="2019-01-09T00:52:48.805" v="88" actId="1076"/>
        <pc:sldMkLst>
          <pc:docMk/>
          <pc:sldMk cId="2620254735" sldId="266"/>
        </pc:sldMkLst>
        <pc:picChg chg="add mod">
          <ac:chgData name="김기범" userId="7a5e153e-9c89-4249-be83-4c63f1d11a28" providerId="ADAL" clId="{BB3BBCBA-8EC4-4DDB-86BC-29C8070F46F2}" dt="2019-01-09T00:52:40.541" v="86" actId="1076"/>
          <ac:picMkLst>
            <pc:docMk/>
            <pc:sldMk cId="2620254735" sldId="266"/>
            <ac:picMk id="2" creationId="{74D6BE26-0C79-4E40-B64B-F3FCA986046A}"/>
          </ac:picMkLst>
        </pc:picChg>
        <pc:picChg chg="add mod">
          <ac:chgData name="김기범" userId="7a5e153e-9c89-4249-be83-4c63f1d11a28" providerId="ADAL" clId="{BB3BBCBA-8EC4-4DDB-86BC-29C8070F46F2}" dt="2019-01-09T00:52:48.805" v="88" actId="1076"/>
          <ac:picMkLst>
            <pc:docMk/>
            <pc:sldMk cId="2620254735" sldId="266"/>
            <ac:picMk id="3" creationId="{ED70A8D3-69C7-4149-B1F7-9FF1FD9E9FB3}"/>
          </ac:picMkLst>
        </pc:picChg>
      </pc:sldChg>
      <pc:sldChg chg="add del">
        <pc:chgData name="김기범" userId="7a5e153e-9c89-4249-be83-4c63f1d11a28" providerId="ADAL" clId="{BB3BBCBA-8EC4-4DDB-86BC-29C8070F46F2}" dt="2019-01-09T00:53:14.610" v="89" actId="2696"/>
        <pc:sldMkLst>
          <pc:docMk/>
          <pc:sldMk cId="2945748710" sldId="267"/>
        </pc:sldMkLst>
      </pc:sldChg>
      <pc:sldChg chg="add del">
        <pc:chgData name="김기범" userId="7a5e153e-9c89-4249-be83-4c63f1d11a28" providerId="ADAL" clId="{BB3BBCBA-8EC4-4DDB-86BC-29C8070F46F2}" dt="2019-01-09T00:53:14.614" v="90" actId="2696"/>
        <pc:sldMkLst>
          <pc:docMk/>
          <pc:sldMk cId="394169758" sldId="268"/>
        </pc:sldMkLst>
      </pc:sldChg>
      <pc:sldChg chg="add del">
        <pc:chgData name="김기범" userId="7a5e153e-9c89-4249-be83-4c63f1d11a28" providerId="ADAL" clId="{BB3BBCBA-8EC4-4DDB-86BC-29C8070F46F2}" dt="2019-01-09T00:53:14.616" v="91" actId="2696"/>
        <pc:sldMkLst>
          <pc:docMk/>
          <pc:sldMk cId="440254911" sldId="269"/>
        </pc:sldMkLst>
      </pc:sldChg>
      <pc:sldChg chg="add del">
        <pc:chgData name="김기범" userId="7a5e153e-9c89-4249-be83-4c63f1d11a28" providerId="ADAL" clId="{BB3BBCBA-8EC4-4DDB-86BC-29C8070F46F2}" dt="2019-01-09T00:53:14.620" v="92" actId="2696"/>
        <pc:sldMkLst>
          <pc:docMk/>
          <pc:sldMk cId="1512273601" sldId="270"/>
        </pc:sldMkLst>
      </pc:sldChg>
      <pc:sldChg chg="add del">
        <pc:chgData name="김기범" userId="7a5e153e-9c89-4249-be83-4c63f1d11a28" providerId="ADAL" clId="{BB3BBCBA-8EC4-4DDB-86BC-29C8070F46F2}" dt="2019-01-09T00:53:14.623" v="93" actId="2696"/>
        <pc:sldMkLst>
          <pc:docMk/>
          <pc:sldMk cId="1343130146" sldId="271"/>
        </pc:sldMkLst>
      </pc:sldChg>
      <pc:sldChg chg="add del">
        <pc:chgData name="김기범" userId="7a5e153e-9c89-4249-be83-4c63f1d11a28" providerId="ADAL" clId="{BB3BBCBA-8EC4-4DDB-86BC-29C8070F46F2}" dt="2019-01-09T00:53:14.627" v="94" actId="2696"/>
        <pc:sldMkLst>
          <pc:docMk/>
          <pc:sldMk cId="706929224" sldId="272"/>
        </pc:sldMkLst>
      </pc:sldChg>
      <pc:sldChg chg="add del">
        <pc:chgData name="김기범" userId="7a5e153e-9c89-4249-be83-4c63f1d11a28" providerId="ADAL" clId="{BB3BBCBA-8EC4-4DDB-86BC-29C8070F46F2}" dt="2019-01-09T00:53:14.630" v="95" actId="2696"/>
        <pc:sldMkLst>
          <pc:docMk/>
          <pc:sldMk cId="3527561599" sldId="273"/>
        </pc:sldMkLst>
      </pc:sldChg>
      <pc:sldChg chg="add del">
        <pc:chgData name="김기범" userId="7a5e153e-9c89-4249-be83-4c63f1d11a28" providerId="ADAL" clId="{BB3BBCBA-8EC4-4DDB-86BC-29C8070F46F2}" dt="2019-01-09T00:53:14.636" v="96" actId="2696"/>
        <pc:sldMkLst>
          <pc:docMk/>
          <pc:sldMk cId="3070457152" sldId="274"/>
        </pc:sldMkLst>
      </pc:sldChg>
      <pc:sldChg chg="add del">
        <pc:chgData name="김기범" userId="7a5e153e-9c89-4249-be83-4c63f1d11a28" providerId="ADAL" clId="{BB3BBCBA-8EC4-4DDB-86BC-29C8070F46F2}" dt="2019-01-09T00:53:14.641" v="97" actId="2696"/>
        <pc:sldMkLst>
          <pc:docMk/>
          <pc:sldMk cId="2963836149" sldId="275"/>
        </pc:sldMkLst>
      </pc:sldChg>
      <pc:sldChg chg="add del">
        <pc:chgData name="김기범" userId="7a5e153e-9c89-4249-be83-4c63f1d11a28" providerId="ADAL" clId="{BB3BBCBA-8EC4-4DDB-86BC-29C8070F46F2}" dt="2019-01-09T00:53:14.644" v="98" actId="2696"/>
        <pc:sldMkLst>
          <pc:docMk/>
          <pc:sldMk cId="1957723852" sldId="276"/>
        </pc:sldMkLst>
      </pc:sldChg>
      <pc:sldChg chg="add del">
        <pc:chgData name="김기범" userId="7a5e153e-9c89-4249-be83-4c63f1d11a28" providerId="ADAL" clId="{BB3BBCBA-8EC4-4DDB-86BC-29C8070F46F2}" dt="2019-01-09T00:53:14.649" v="99" actId="2696"/>
        <pc:sldMkLst>
          <pc:docMk/>
          <pc:sldMk cId="1770407597" sldId="277"/>
        </pc:sldMkLst>
      </pc:sldChg>
      <pc:sldChg chg="add del">
        <pc:chgData name="김기범" userId="7a5e153e-9c89-4249-be83-4c63f1d11a28" providerId="ADAL" clId="{BB3BBCBA-8EC4-4DDB-86BC-29C8070F46F2}" dt="2019-01-09T00:53:14.652" v="100" actId="2696"/>
        <pc:sldMkLst>
          <pc:docMk/>
          <pc:sldMk cId="2555588076" sldId="278"/>
        </pc:sldMkLst>
      </pc:sldChg>
      <pc:sldChg chg="add del">
        <pc:chgData name="김기범" userId="7a5e153e-9c89-4249-be83-4c63f1d11a28" providerId="ADAL" clId="{BB3BBCBA-8EC4-4DDB-86BC-29C8070F46F2}" dt="2019-01-09T00:53:14.657" v="101" actId="2696"/>
        <pc:sldMkLst>
          <pc:docMk/>
          <pc:sldMk cId="3941462061" sldId="279"/>
        </pc:sldMkLst>
      </pc:sldChg>
      <pc:sldChg chg="add del">
        <pc:chgData name="김기범" userId="7a5e153e-9c89-4249-be83-4c63f1d11a28" providerId="ADAL" clId="{BB3BBCBA-8EC4-4DDB-86BC-29C8070F46F2}" dt="2019-01-09T00:53:14.662" v="102" actId="2696"/>
        <pc:sldMkLst>
          <pc:docMk/>
          <pc:sldMk cId="1113160307" sldId="280"/>
        </pc:sldMkLst>
      </pc:sldChg>
      <pc:sldChg chg="add del">
        <pc:chgData name="김기범" userId="7a5e153e-9c89-4249-be83-4c63f1d11a28" providerId="ADAL" clId="{BB3BBCBA-8EC4-4DDB-86BC-29C8070F46F2}" dt="2019-01-09T00:53:14.666" v="103" actId="2696"/>
        <pc:sldMkLst>
          <pc:docMk/>
          <pc:sldMk cId="1377634411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B1AA95-6311-425D-89A3-CA0F4035A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1D7BAB9-9AB7-4179-9423-390CDDFE9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4C303C-ACC2-462A-821F-C00A0E33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0D5212-822F-4716-8860-5637338A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3299BC-093E-4E86-829F-4365F149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53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796129-0254-4841-856C-0E37A108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D432B3-30AB-47B0-96B5-8F2DBFCD7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FBF6D99-1EB4-4452-AFBB-E6287E84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B0CBFA-5F72-42F9-8B7A-D3C3BA0F4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310BF0-6596-4A24-80F0-DD86AA41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65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8BF59BD-FBFD-439D-9E78-7C6E40255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14FEE33-574E-45B0-A1B2-95D6CE932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71A41E-A02B-4663-82A6-A5AA64A9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6B544F-AC62-4B5F-93A1-C35B270C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B636E5-86C9-4437-8077-4519392D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9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2FED0F-4509-41D8-9809-832C6D11C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2E6B66-0AE4-4FB0-AD1B-C8F51B0C1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580CF2-BACB-4CA6-AD11-5F0A6D0D4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B0F01D-A272-4404-8909-034074BD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C9E6D3-5283-460E-A646-899D1A86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76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F038A8-5AA5-4491-8F10-3733818E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B0F275-E41E-46D7-AD57-9F51718EA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7B9FEB-4301-40C5-B078-B5DD4F63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6D682C-F0E1-41CC-BD14-B38C4F2AA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800AA8-B35C-47EC-A91D-A2B9FBD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2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E1419C-DFC8-4DB7-BE78-06AC83F8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D8D114-CFAC-4FC7-8B3F-EDED37F7E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59B2841-FEA5-457A-A59C-09ECA29EE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5BC828F-0922-48EC-828C-FCC6F438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AC44E6-2D9B-4E99-BE5F-E2F1F44D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EED3746-8EA8-4428-84BE-F37DB5CF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E5D5EF-598F-44BE-AF15-1D3CC1518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8DC49B5-54F2-4196-A3DE-C55A70254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928F85C-1FC1-4EE1-BE98-A7C2EC1C8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746AB32-87D6-4F4D-AC4C-5D08275D6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504E21F-42E9-4486-98A3-0897E5650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F20BB4C-41D3-410D-B4D6-1EA1509D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1D50D6C-EF8F-49A8-A615-6C4E4799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1AB1746-F135-4D50-9A89-8A65F8FA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37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C0C4EE-07CF-4D29-9D33-D629E5F99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AF245AF-DC15-4511-BA62-B01AF3AD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A8A0F25-D872-49E7-8BCC-ABACDBA0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7BAB831-0463-4418-BD93-FD2ED9C7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62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A82C58C-96C8-4FED-BDE7-C169F27A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3D5D86B-931E-4FF3-B8AF-46E00FEE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A421F33-C9F1-42EA-8463-0F3EB499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03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759A8B-ED77-4254-9251-F6DEA8C5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661EDD-561A-4610-8A53-5DD8FF3F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C7733EA-5A33-4279-8015-79CC1265F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5B53C-1030-42C9-BF55-7A248D96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62F0DF1-4D9B-4FB5-9940-B6D5D5DB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99F523-8930-44CF-B340-F8B12F29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86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A73055-292E-480C-A5C6-474E95A9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E656403-BC4C-433C-A90B-9E0DB3B1F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CBC173-EC58-40CC-AF0B-FB54E4943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3AFA72C-9C61-4D8D-9EF2-6BCF0D1C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0F2430F-49A9-4AA1-A123-3E2E705E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95BFCD-B55A-474B-BDDE-09594871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61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FDB34CB-A5FC-4D66-9F66-EFF1010C5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CEA3A7F-2AE1-44E1-A93E-9D2248EBB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AD4CE6-B7E3-4431-AD55-ACC8D5F09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E6913-789C-42A8-B36A-AC87B860983B}" type="datetimeFigureOut">
              <a:rPr lang="ko-KR" altLang="en-US" smtClean="0"/>
              <a:t>2019-01-09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7A348B-71FC-4CD6-A81A-F625E44E8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6AC1AB-C5ED-4BD0-A64B-4EC415C88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F262-FB5A-4290-9CDA-EAEED7E8E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23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EC5EB2FD-6633-4DAF-B18C-CBCE8A9C8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143" y="0"/>
            <a:ext cx="8485714" cy="307619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F2832F61-54D6-4748-A1B2-5371B8AC7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143" y="3429000"/>
            <a:ext cx="7714286" cy="2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48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A70D2F28-6C5F-4B7F-84D5-81E36FFBF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62" y="195044"/>
            <a:ext cx="6391275" cy="27432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56384CC-9675-486B-B0C3-ED2BA6751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50" y="3227053"/>
            <a:ext cx="84963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22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74D6BE26-0C79-4E40-B64B-F3FCA9860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309344"/>
            <a:ext cx="8153400" cy="25146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ED70A8D3-69C7-4149-B1F7-9FF1FD9E9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12" y="2992816"/>
            <a:ext cx="77247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5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636A669-DD2D-4F86-8709-19BF98E30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095" y="0"/>
            <a:ext cx="5523809" cy="287619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7AA9721C-9148-4B64-8397-070EEF2FD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190" y="3429000"/>
            <a:ext cx="5447619" cy="2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8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B4C7C9CB-91CF-4F55-A84E-1CA545EBD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333" y="0"/>
            <a:ext cx="7933333" cy="2380952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619A712-6791-41A0-8BDA-9B5CD09E5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262" y="3429000"/>
            <a:ext cx="79914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3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F4ED86A6-88EB-40A7-997C-C8FBEAB58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67112"/>
            <a:ext cx="8391525" cy="28289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341EC6B3-5DA6-4B52-9935-2521BB695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237" y="3300544"/>
            <a:ext cx="66865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2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E16B692-5BE1-4C0E-896B-169586641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2" y="95250"/>
            <a:ext cx="7839075" cy="333375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38AB9AC-7CC2-4D6D-A258-93A12F578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862" y="3546446"/>
            <a:ext cx="829627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7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95D1831-2D30-4312-AA4F-93730B7DC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3070"/>
            <a:ext cx="5505450" cy="27527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EE2E1F2-060D-4AF8-A5A8-FA05B1089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3234131"/>
            <a:ext cx="81534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7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440E709-8AD9-40CC-9EBB-5657DDF9B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287" y="124786"/>
            <a:ext cx="8353425" cy="25146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F9582C3-AD51-45D1-B862-97B2B5B76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287" y="3315967"/>
            <a:ext cx="72675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7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A30E07DD-F8F4-44F1-8B45-49B517548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99400"/>
            <a:ext cx="8382000" cy="24479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96B27E64-4A91-427F-8BC5-C5BD0100A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762" y="3292261"/>
            <a:ext cx="83724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2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0315443B-05C0-45F4-9A70-2A810085F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675" y="207104"/>
            <a:ext cx="5962650" cy="24003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00BA525-1E7A-407A-8673-BC83DFB4D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337" y="3078366"/>
            <a:ext cx="83153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6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와이드스크린</PresentationFormat>
  <Paragraphs>0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김기범</dc:creator>
  <cp:lastModifiedBy>김기범</cp:lastModifiedBy>
  <cp:revision>1</cp:revision>
  <dcterms:created xsi:type="dcterms:W3CDTF">2019-01-08T06:46:27Z</dcterms:created>
  <dcterms:modified xsi:type="dcterms:W3CDTF">2019-01-09T00:53:15Z</dcterms:modified>
</cp:coreProperties>
</file>